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5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20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34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63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41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17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0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02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5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1D625-8086-46B1-8591-3EFFF555600D}" type="datetimeFigureOut">
              <a:rPr lang="en-US" smtClean="0"/>
              <a:t>10/24/2024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C41AA-8B60-4364-A15E-55689A19058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49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0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5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96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2659" cy="6776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37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8581" cy="674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32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4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18206" cy="685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39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384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988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5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8834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25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1489" cy="67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3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6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56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1999" cy="687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83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10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6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65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16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02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273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8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654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4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75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855"/>
            <a:ext cx="12192000" cy="68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511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754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37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26"/>
            <a:ext cx="12192000" cy="686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5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64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94513" cy="67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77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2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05301" cy="6785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961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47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34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49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7586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0</Words>
  <Application>Microsoft Office PowerPoint</Application>
  <PresentationFormat>Panorámica</PresentationFormat>
  <Paragraphs>0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Ramirez</dc:creator>
  <cp:lastModifiedBy>Raúl Ramírez Ramírez</cp:lastModifiedBy>
  <cp:revision>3</cp:revision>
  <dcterms:created xsi:type="dcterms:W3CDTF">2022-03-03T18:17:54Z</dcterms:created>
  <dcterms:modified xsi:type="dcterms:W3CDTF">2024-10-24T19:57:44Z</dcterms:modified>
</cp:coreProperties>
</file>